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459" r:id="rId2"/>
    <p:sldId id="460" r:id="rId3"/>
    <p:sldId id="477" r:id="rId4"/>
    <p:sldId id="478" r:id="rId5"/>
    <p:sldId id="625" r:id="rId6"/>
    <p:sldId id="636" r:id="rId7"/>
    <p:sldId id="408" r:id="rId8"/>
    <p:sldId id="409" r:id="rId9"/>
    <p:sldId id="411" r:id="rId10"/>
    <p:sldId id="410" r:id="rId11"/>
    <p:sldId id="634" r:id="rId12"/>
    <p:sldId id="637" r:id="rId13"/>
    <p:sldId id="639" r:id="rId14"/>
    <p:sldId id="651" r:id="rId15"/>
    <p:sldId id="638" r:id="rId16"/>
    <p:sldId id="619" r:id="rId17"/>
    <p:sldId id="620" r:id="rId18"/>
    <p:sldId id="640" r:id="rId19"/>
    <p:sldId id="621" r:id="rId20"/>
    <p:sldId id="642" r:id="rId21"/>
    <p:sldId id="643" r:id="rId22"/>
    <p:sldId id="644" r:id="rId23"/>
    <p:sldId id="645" r:id="rId24"/>
    <p:sldId id="626" r:id="rId25"/>
    <p:sldId id="627" r:id="rId26"/>
    <p:sldId id="628" r:id="rId27"/>
    <p:sldId id="641" r:id="rId28"/>
    <p:sldId id="605" r:id="rId29"/>
    <p:sldId id="540" r:id="rId30"/>
    <p:sldId id="630" r:id="rId31"/>
    <p:sldId id="631" r:id="rId32"/>
    <p:sldId id="633" r:id="rId33"/>
    <p:sldId id="632" r:id="rId34"/>
    <p:sldId id="629" r:id="rId35"/>
    <p:sldId id="652" r:id="rId36"/>
    <p:sldId id="545" r:id="rId37"/>
    <p:sldId id="546" r:id="rId38"/>
    <p:sldId id="547" r:id="rId39"/>
    <p:sldId id="548" r:id="rId40"/>
    <p:sldId id="646" r:id="rId41"/>
    <p:sldId id="647" r:id="rId42"/>
    <p:sldId id="648" r:id="rId43"/>
    <p:sldId id="649" r:id="rId44"/>
    <p:sldId id="650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>
      <p:cViewPr varScale="1">
        <p:scale>
          <a:sx n="106" d="100"/>
          <a:sy n="106" d="100"/>
        </p:scale>
        <p:origin x="172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18/06/2022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18/06/2022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 err="1">
                <a:solidFill>
                  <a:schemeClr val="bg1"/>
                </a:solidFill>
              </a:rPr>
              <a:t>Hoo</a:t>
            </a:r>
            <a:r>
              <a:rPr lang="en-GB" sz="5200" dirty="0">
                <a:solidFill>
                  <a:schemeClr val="bg1"/>
                </a:solidFill>
              </a:rPr>
              <a:t> 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19-06-2022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Behold He comes, riding on the clouds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Shining like the sun, at the trumpet call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lift your voice, it's the year of Jubilee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out of Zion's hill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Salvation comes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1390909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these are the days of Ezekiel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dry bones becoming as flesh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these are the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 Your servant David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Rebuilding a temple of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15302" y="-42193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3386586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these are the days of the harvest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fields are as white in the world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are the labourers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vineyard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Declaring the Word of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15302" y="-42193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3123359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These are the days of Rebekah,</a:t>
            </a:r>
          </a:p>
          <a:p>
            <a:r>
              <a:rPr lang="en-GB" dirty="0">
                <a:solidFill>
                  <a:schemeClr val="bg1"/>
                </a:solidFill>
              </a:rPr>
              <a:t>Who trusted the word of the Lord.</a:t>
            </a:r>
          </a:p>
          <a:p>
            <a:r>
              <a:rPr lang="en-GB" dirty="0">
                <a:solidFill>
                  <a:schemeClr val="bg1"/>
                </a:solidFill>
              </a:rPr>
              <a:t>And these are the days of your servant Deborah,</a:t>
            </a:r>
          </a:p>
          <a:p>
            <a:r>
              <a:rPr lang="en-GB" dirty="0">
                <a:solidFill>
                  <a:schemeClr val="bg1"/>
                </a:solidFill>
              </a:rPr>
              <a:t>Who led forth your people in war.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15302" y="-42193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82815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These are the days of Queen Esther,</a:t>
            </a:r>
          </a:p>
          <a:p>
            <a:r>
              <a:rPr lang="en-GB" dirty="0">
                <a:solidFill>
                  <a:schemeClr val="bg1"/>
                </a:solidFill>
              </a:rPr>
              <a:t>Who rescued God’s people through faith.</a:t>
            </a:r>
          </a:p>
          <a:p>
            <a:r>
              <a:rPr lang="en-GB" dirty="0">
                <a:solidFill>
                  <a:schemeClr val="bg1"/>
                </a:solidFill>
              </a:rPr>
              <a:t>And these are the days of your prophet Huldah,</a:t>
            </a:r>
          </a:p>
          <a:p>
            <a:r>
              <a:rPr lang="en-GB" dirty="0">
                <a:solidFill>
                  <a:schemeClr val="bg1"/>
                </a:solidFill>
              </a:rPr>
              <a:t>Who renewed the temple of praise.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15302" y="-42193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3299916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 is no god like Jehovah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 is no god like Jehovah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 is no god like Jehovah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 is no god like Jehovah (hey)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15302" y="-42193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3696665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Will Sing Your Praises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58202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Ian </a:t>
            </a:r>
            <a:r>
              <a:rPr lang="en-GB" sz="1200" dirty="0" err="1">
                <a:solidFill>
                  <a:schemeClr val="bg1"/>
                </a:solidFill>
              </a:rPr>
              <a:t>Smale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1984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444287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Father God I wonder how I managed to exist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Without the knowledge of Your parenthood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Your loving care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1634904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But now I am Your 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adopted in Your family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can never be alone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Father God You're there beside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9011579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will sing Your praises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Your praises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Your praises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766022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9600" dirty="0">
                <a:solidFill>
                  <a:schemeClr val="bg1"/>
                </a:solidFill>
              </a:rPr>
              <a:t>The Butterfly Song 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35445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Howard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1975 Mission Hills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Great Are You Lord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Song # 6460220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David Leonard | Jason Ingram | Leslie Jordan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© 2012 Open Hands Music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So Essential Tunes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Integrity's Praise! Music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Little Way Creative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12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487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give life You are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bring light to the darkness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give hope You restore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heart that is broken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great are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80209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 to You only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694851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all the earth will shout Your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hearts will cry these bones will sing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Great are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5284180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Our Father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6258346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Marcus Meier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2009 Forerunner Worship (Admin. by Song Solutions www.songsolutions.org)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3334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Our Father in heaven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Hallowed be Your Name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kingdom come quickly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will be done the same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1552490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On earth as it is in heaven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heaven come to</a:t>
            </a:r>
          </a:p>
          <a:p>
            <a:r>
              <a:rPr lang="en-GB" sz="4400" dirty="0">
                <a:solidFill>
                  <a:schemeClr val="bg1"/>
                </a:solidFill>
              </a:rPr>
              <a:t>Earth as it is in heaven</a:t>
            </a:r>
            <a:br>
              <a:rPr lang="en-GB" sz="4400" dirty="0">
                <a:solidFill>
                  <a:schemeClr val="bg1"/>
                </a:solidFill>
              </a:rPr>
            </a:br>
            <a:endParaRPr lang="en-GB" sz="4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chemeClr val="bg1"/>
                </a:solidFill>
              </a:rPr>
              <a:t>(Let heaven come)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0684215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Yours is the kingdom 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Yours is the power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Yours is the glory forever amen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3650990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If I were a butterfly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I'd thank You Lord for giving me wings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If I were a robin in a tree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I'd thank You Lord that I could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If I were a fish in the sea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I'd wiggle my tail and I'd giggle with glee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I just thank You Father for making me,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4AF805-2687-F225-9CFE-9755818A4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5081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072682-9513-F45E-03C2-BF7AA36C0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8" y="0"/>
            <a:ext cx="818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2771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C8D0FB-B80F-E655-4FF3-F79669852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7076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27513B-35B7-0BD8-7738-92082A059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472" y="0"/>
            <a:ext cx="38790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5418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AF2B1C-B656-DBD4-70AA-25DDB15EE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8" y="0"/>
            <a:ext cx="818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2388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26925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How Deep The Father’s Love For Us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1558110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Stuart Townend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1995 Thankyou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7258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How deep the Father's love for us</a:t>
            </a:r>
          </a:p>
          <a:p>
            <a:r>
              <a:rPr lang="en-GB" dirty="0">
                <a:solidFill>
                  <a:schemeClr val="bg1"/>
                </a:solidFill>
              </a:rPr>
              <a:t>How vast beyond all measure</a:t>
            </a:r>
          </a:p>
          <a:p>
            <a:r>
              <a:rPr lang="en-GB" dirty="0">
                <a:solidFill>
                  <a:schemeClr val="bg1"/>
                </a:solidFill>
              </a:rPr>
              <a:t>That He should give His only Son</a:t>
            </a:r>
          </a:p>
          <a:p>
            <a:r>
              <a:rPr lang="en-GB" dirty="0">
                <a:solidFill>
                  <a:schemeClr val="bg1"/>
                </a:solidFill>
              </a:rPr>
              <a:t>To make a wretch His treasure</a:t>
            </a:r>
          </a:p>
          <a:p>
            <a:r>
              <a:rPr lang="en-GB" dirty="0">
                <a:solidFill>
                  <a:schemeClr val="bg1"/>
                </a:solidFill>
              </a:rPr>
              <a:t>How great the pain of searing loss</a:t>
            </a:r>
          </a:p>
          <a:p>
            <a:r>
              <a:rPr lang="en-GB" dirty="0">
                <a:solidFill>
                  <a:schemeClr val="bg1"/>
                </a:solidFill>
              </a:rPr>
              <a:t>The Father turns His face away</a:t>
            </a:r>
          </a:p>
          <a:p>
            <a:r>
              <a:rPr lang="en-GB" dirty="0">
                <a:solidFill>
                  <a:schemeClr val="bg1"/>
                </a:solidFill>
              </a:rPr>
              <a:t>As wounds which mar the Chosen One</a:t>
            </a:r>
          </a:p>
          <a:p>
            <a:r>
              <a:rPr lang="en-GB" dirty="0">
                <a:solidFill>
                  <a:schemeClr val="bg1"/>
                </a:solidFill>
              </a:rPr>
              <a:t>Bring many sons to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5596994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Behold the Man upon a cross</a:t>
            </a:r>
          </a:p>
          <a:p>
            <a:r>
              <a:rPr lang="en-GB" dirty="0">
                <a:solidFill>
                  <a:schemeClr val="bg1"/>
                </a:solidFill>
              </a:rPr>
              <a:t>My sin upon His shoulders</a:t>
            </a:r>
          </a:p>
          <a:p>
            <a:r>
              <a:rPr lang="en-GB" dirty="0">
                <a:solidFill>
                  <a:schemeClr val="bg1"/>
                </a:solidFill>
              </a:rPr>
              <a:t>Ashamed I hear my mocking voice</a:t>
            </a:r>
          </a:p>
          <a:p>
            <a:r>
              <a:rPr lang="en-GB" dirty="0">
                <a:solidFill>
                  <a:schemeClr val="bg1"/>
                </a:solidFill>
              </a:rPr>
              <a:t>Call out among the scoffers</a:t>
            </a:r>
          </a:p>
          <a:p>
            <a:r>
              <a:rPr lang="en-GB" dirty="0">
                <a:solidFill>
                  <a:schemeClr val="bg1"/>
                </a:solidFill>
              </a:rPr>
              <a:t>It was my sin that held Him there</a:t>
            </a:r>
          </a:p>
          <a:p>
            <a:r>
              <a:rPr lang="en-GB" dirty="0">
                <a:solidFill>
                  <a:schemeClr val="bg1"/>
                </a:solidFill>
              </a:rPr>
              <a:t>Until it was accomplished</a:t>
            </a:r>
          </a:p>
          <a:p>
            <a:r>
              <a:rPr lang="en-GB" dirty="0">
                <a:solidFill>
                  <a:schemeClr val="bg1"/>
                </a:solidFill>
              </a:rPr>
              <a:t>His dying breath has brought me life</a:t>
            </a:r>
          </a:p>
          <a:p>
            <a:r>
              <a:rPr lang="en-GB" dirty="0">
                <a:solidFill>
                  <a:schemeClr val="bg1"/>
                </a:solidFill>
              </a:rPr>
              <a:t>I know that it is finished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8878670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I will not boast in anything</a:t>
            </a:r>
          </a:p>
          <a:p>
            <a:r>
              <a:rPr lang="en-GB" dirty="0">
                <a:solidFill>
                  <a:schemeClr val="bg1"/>
                </a:solidFill>
              </a:rPr>
              <a:t>No gifts no </a:t>
            </a:r>
            <a:r>
              <a:rPr lang="en-GB" dirty="0" err="1">
                <a:solidFill>
                  <a:schemeClr val="bg1"/>
                </a:solidFill>
              </a:rPr>
              <a:t>pow’r</a:t>
            </a:r>
            <a:r>
              <a:rPr lang="en-GB" dirty="0">
                <a:solidFill>
                  <a:schemeClr val="bg1"/>
                </a:solidFill>
              </a:rPr>
              <a:t> no wisdom</a:t>
            </a:r>
          </a:p>
          <a:p>
            <a:r>
              <a:rPr lang="en-GB" dirty="0">
                <a:solidFill>
                  <a:schemeClr val="bg1"/>
                </a:solidFill>
              </a:rPr>
              <a:t>But I will boast in Jesus Christ</a:t>
            </a:r>
          </a:p>
          <a:p>
            <a:r>
              <a:rPr lang="en-GB" dirty="0">
                <a:solidFill>
                  <a:schemeClr val="bg1"/>
                </a:solidFill>
              </a:rPr>
              <a:t>His death and resurrection</a:t>
            </a:r>
          </a:p>
          <a:p>
            <a:r>
              <a:rPr lang="en-GB" dirty="0">
                <a:solidFill>
                  <a:schemeClr val="bg1"/>
                </a:solidFill>
              </a:rPr>
              <a:t>Why should I gain from His reward</a:t>
            </a:r>
          </a:p>
          <a:p>
            <a:r>
              <a:rPr lang="en-GB" dirty="0">
                <a:solidFill>
                  <a:schemeClr val="bg1"/>
                </a:solidFill>
              </a:rPr>
              <a:t>I cannot give an answer</a:t>
            </a:r>
          </a:p>
          <a:p>
            <a:r>
              <a:rPr lang="en-GB" dirty="0">
                <a:solidFill>
                  <a:schemeClr val="bg1"/>
                </a:solidFill>
              </a:rPr>
              <a:t>But this I know with all my heart</a:t>
            </a:r>
          </a:p>
          <a:p>
            <a:r>
              <a:rPr lang="en-GB" dirty="0">
                <a:solidFill>
                  <a:schemeClr val="bg1"/>
                </a:solidFill>
              </a:rPr>
              <a:t>His wounds have paid my ransom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418332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For You gave me a heart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You gave me a smile</a:t>
            </a:r>
          </a:p>
          <a:p>
            <a:r>
              <a:rPr lang="en-GB" sz="4200" dirty="0">
                <a:solidFill>
                  <a:schemeClr val="bg1"/>
                </a:solidFill>
              </a:rPr>
              <a:t>You gave me Jesus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You made me Your child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I just thank You Father</a:t>
            </a:r>
          </a:p>
          <a:p>
            <a:r>
              <a:rPr lang="en-GB" sz="4200" dirty="0">
                <a:solidFill>
                  <a:schemeClr val="bg1"/>
                </a:solidFill>
              </a:rPr>
              <a:t>For making me, me</a:t>
            </a:r>
          </a:p>
          <a:p>
            <a:br>
              <a:rPr lang="en-GB" sz="4200" dirty="0">
                <a:solidFill>
                  <a:schemeClr val="bg1"/>
                </a:solidFill>
              </a:rPr>
            </a:br>
            <a:r>
              <a:rPr lang="en-GB" sz="42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Let The King Of My Heart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Song # 7046145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John Mark McMillan | Sarah McMillan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© 2015 Meaux </a:t>
            </a:r>
            <a:r>
              <a:rPr lang="en-GB" sz="1200" b="0" i="0" dirty="0" err="1">
                <a:solidFill>
                  <a:srgbClr val="717171"/>
                </a:solidFill>
                <a:effectLst/>
                <a:latin typeface="akagi_probook"/>
              </a:rPr>
              <a:t>Jeaux</a:t>
            </a: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 Music (Admin. by Capitol CMG Publishing)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Raucous Ruckus Publishing (Admin. by Capitol CMG Publishing)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Sarah McMillan Publishing (Admin. by Watershed Music Group (Admin. by Capitol CMG Publishing))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12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2875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the King of my heart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the mountain where I run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fountain I drink from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He is my song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the King of my heart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the shadow where I hide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ransom for my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He is my song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1608656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are good </a:t>
            </a:r>
            <a:r>
              <a:rPr lang="en-GB" sz="4400" dirty="0" err="1">
                <a:solidFill>
                  <a:schemeClr val="bg1"/>
                </a:solidFill>
              </a:rPr>
              <a:t>good</a:t>
            </a:r>
            <a:r>
              <a:rPr lang="en-GB" sz="4400" dirty="0">
                <a:solidFill>
                  <a:schemeClr val="bg1"/>
                </a:solidFill>
              </a:rPr>
              <a:t> oh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good </a:t>
            </a:r>
            <a:r>
              <a:rPr lang="en-GB" sz="4400" dirty="0" err="1">
                <a:solidFill>
                  <a:schemeClr val="bg1"/>
                </a:solidFill>
              </a:rPr>
              <a:t>good</a:t>
            </a:r>
            <a:r>
              <a:rPr lang="en-GB" sz="4400" dirty="0">
                <a:solidFill>
                  <a:schemeClr val="bg1"/>
                </a:solidFill>
              </a:rPr>
              <a:t> oh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good </a:t>
            </a:r>
            <a:r>
              <a:rPr lang="en-GB" sz="4400" dirty="0" err="1">
                <a:solidFill>
                  <a:schemeClr val="bg1"/>
                </a:solidFill>
              </a:rPr>
              <a:t>good</a:t>
            </a:r>
            <a:r>
              <a:rPr lang="en-GB" sz="4400" dirty="0">
                <a:solidFill>
                  <a:schemeClr val="bg1"/>
                </a:solidFill>
              </a:rPr>
              <a:t> oh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good </a:t>
            </a:r>
            <a:r>
              <a:rPr lang="en-GB" sz="4400" dirty="0" err="1">
                <a:solidFill>
                  <a:schemeClr val="bg1"/>
                </a:solidFill>
              </a:rPr>
              <a:t>good</a:t>
            </a:r>
            <a:r>
              <a:rPr lang="en-GB" sz="4400" dirty="0">
                <a:solidFill>
                  <a:schemeClr val="bg1"/>
                </a:solidFill>
              </a:rPr>
              <a:t> oh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5788680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the King of my heart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the wind inside my sails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anchor in the waves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He is my song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the King of my heart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the fire inside my veins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echo of my days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He is my song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1071577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You're never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let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Never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let me down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You're never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let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Never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let me down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You're never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let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Never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let me down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You're never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let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Never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let me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707341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If I were an elephant</a:t>
            </a:r>
          </a:p>
          <a:p>
            <a:r>
              <a:rPr lang="en-GB" sz="4200" dirty="0">
                <a:solidFill>
                  <a:schemeClr val="bg1"/>
                </a:solidFill>
              </a:rPr>
              <a:t>I'd thank You Lord by raising my trunk</a:t>
            </a:r>
          </a:p>
          <a:p>
            <a:r>
              <a:rPr lang="en-GB" sz="4200" dirty="0">
                <a:solidFill>
                  <a:schemeClr val="bg1"/>
                </a:solidFill>
              </a:rPr>
              <a:t>If I were a kangaroo</a:t>
            </a:r>
          </a:p>
          <a:p>
            <a:r>
              <a:rPr lang="en-GB" sz="4200" dirty="0">
                <a:solidFill>
                  <a:schemeClr val="bg1"/>
                </a:solidFill>
              </a:rPr>
              <a:t>You know I'd hop right up to You</a:t>
            </a:r>
          </a:p>
          <a:p>
            <a:r>
              <a:rPr lang="en-GB" sz="4200" dirty="0">
                <a:solidFill>
                  <a:schemeClr val="bg1"/>
                </a:solidFill>
              </a:rPr>
              <a:t>If I were an octopus</a:t>
            </a:r>
          </a:p>
          <a:p>
            <a:r>
              <a:rPr lang="en-GB" sz="4200" dirty="0">
                <a:solidFill>
                  <a:schemeClr val="bg1"/>
                </a:solidFill>
              </a:rPr>
              <a:t>I'd thank You Lord for my fine looks</a:t>
            </a:r>
          </a:p>
          <a:p>
            <a:r>
              <a:rPr lang="en-GB" sz="4200" dirty="0">
                <a:solidFill>
                  <a:schemeClr val="bg1"/>
                </a:solidFill>
              </a:rPr>
              <a:t>But I just thank You Father for making me,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793772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If I were a wiggly worm</a:t>
            </a:r>
          </a:p>
          <a:p>
            <a:r>
              <a:rPr lang="en-GB" sz="4200" dirty="0">
                <a:solidFill>
                  <a:schemeClr val="bg1"/>
                </a:solidFill>
              </a:rPr>
              <a:t>I'd thank You Lord that I could squirm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if I were a fuzzy wuzzy bear</a:t>
            </a:r>
          </a:p>
          <a:p>
            <a:r>
              <a:rPr lang="en-GB" sz="4200" dirty="0">
                <a:solidFill>
                  <a:schemeClr val="bg1"/>
                </a:solidFill>
              </a:rPr>
              <a:t>I'd thank You Lord for my fuzzy wuzzy hair</a:t>
            </a:r>
          </a:p>
          <a:p>
            <a:r>
              <a:rPr lang="en-GB" sz="4200" dirty="0">
                <a:solidFill>
                  <a:schemeClr val="bg1"/>
                </a:solidFill>
              </a:rPr>
              <a:t>If I were a crocodile</a:t>
            </a:r>
          </a:p>
          <a:p>
            <a:r>
              <a:rPr lang="en-GB" sz="4200" dirty="0">
                <a:solidFill>
                  <a:schemeClr val="bg1"/>
                </a:solidFill>
              </a:rPr>
              <a:t>I'd thank You Lord for my great smile</a:t>
            </a:r>
          </a:p>
          <a:p>
            <a:r>
              <a:rPr lang="en-GB" sz="4200" dirty="0">
                <a:solidFill>
                  <a:schemeClr val="bg1"/>
                </a:solidFill>
              </a:rPr>
              <a:t>But I just thank You Father for making me </a:t>
            </a:r>
            <a:r>
              <a:rPr lang="en-GB" sz="4200" dirty="0" err="1">
                <a:solidFill>
                  <a:schemeClr val="bg1"/>
                </a:solidFill>
              </a:rPr>
              <a:t>me</a:t>
            </a:r>
            <a:endParaRPr lang="en-GB" sz="42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728826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Days Of Elijah</a:t>
            </a:r>
          </a:p>
          <a:p>
            <a:br>
              <a:rPr lang="en-GB" sz="1200" dirty="0"/>
            </a:br>
            <a:r>
              <a:rPr lang="en-GB" sz="1200" dirty="0"/>
              <a:t>CCLI Song # 1537904</a:t>
            </a:r>
          </a:p>
          <a:p>
            <a:endParaRPr lang="en-GB" sz="1200" dirty="0"/>
          </a:p>
          <a:p>
            <a:r>
              <a:rPr lang="en-GB" sz="1200" dirty="0"/>
              <a:t>Robin Mark</a:t>
            </a:r>
          </a:p>
          <a:p>
            <a:endParaRPr lang="en-GB" sz="1200" dirty="0"/>
          </a:p>
          <a:p>
            <a:r>
              <a:rPr lang="en-GB" sz="1200" dirty="0"/>
              <a:t>© 1996 Song Solutions Daybreak (Admin. by Song Solutions www.songsolutions.org)</a:t>
            </a:r>
          </a:p>
          <a:p>
            <a:r>
              <a:rPr lang="en-GB" sz="1200" dirty="0"/>
              <a:t>For use solely with the </a:t>
            </a:r>
            <a:r>
              <a:rPr lang="en-GB" sz="1200" dirty="0" err="1"/>
              <a:t>SongSelect</a:t>
            </a:r>
            <a:r>
              <a:rPr lang="en-GB" sz="1200" dirty="0"/>
              <a:t>® Terms of Use. All rights reserved. www.ccli.com</a:t>
            </a:r>
          </a:p>
          <a:p>
            <a:endParaRPr lang="en-GB" sz="1200" dirty="0"/>
          </a:p>
          <a:p>
            <a:r>
              <a:rPr lang="en-GB" sz="1200" dirty="0"/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918392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These are the days of Elijah</a:t>
            </a:r>
          </a:p>
          <a:p>
            <a:r>
              <a:rPr lang="en-GB" sz="4000" dirty="0">
                <a:solidFill>
                  <a:schemeClr val="bg1"/>
                </a:solidFill>
              </a:rPr>
              <a:t>Declaring the Word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these are the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Of Your servant Moses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Righteousness being restored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3351016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though these are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 great trials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 famine and darkness and sword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Still we are the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desert crying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Prepare ye the way of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15302" y="-42193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1994284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1766</TotalTime>
  <Words>1398</Words>
  <Application>Microsoft Office PowerPoint</Application>
  <PresentationFormat>On-screen Show (4:3)</PresentationFormat>
  <Paragraphs>254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179</cp:revision>
  <dcterms:created xsi:type="dcterms:W3CDTF">2019-09-23T12:06:27Z</dcterms:created>
  <dcterms:modified xsi:type="dcterms:W3CDTF">2022-06-18T20:29:26Z</dcterms:modified>
</cp:coreProperties>
</file>

<file path=docProps/thumbnail.jpeg>
</file>